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0BA48-FAB8-40FF-874E-C23478CB925E}" v="16" dt="2022-07-28T00:06:28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86722" autoAdjust="0"/>
  </p:normalViewPr>
  <p:slideViewPr>
    <p:cSldViewPr snapToGrid="0">
      <p:cViewPr varScale="1">
        <p:scale>
          <a:sx n="96" d="100"/>
          <a:sy n="96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62702-C71A-4C4E-B297-A361BC82F9B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5178-13A7-4C0A-AA77-5B33BB473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72EF7031CF340858F56A11B5A7778" ma:contentTypeVersion="14" ma:contentTypeDescription="Create a new document." ma:contentTypeScope="" ma:versionID="2a19c952d2d196ee8a269de87abcca68">
  <xsd:schema xmlns:xsd="http://www.w3.org/2001/XMLSchema" xmlns:xs="http://www.w3.org/2001/XMLSchema" xmlns:p="http://schemas.microsoft.com/office/2006/metadata/properties" xmlns:ns2="82bf827d-29ba-457f-9beb-a2a6f02eae6e" xmlns:ns3="dcb85a46-a916-4db8-9995-a76c49d50509" targetNamespace="http://schemas.microsoft.com/office/2006/metadata/properties" ma:root="true" ma:fieldsID="f7d9b0ea96791b680185d4ac1dda4f01" ns2:_="" ns3:_="">
    <xsd:import namespace="82bf827d-29ba-457f-9beb-a2a6f02eae6e"/>
    <xsd:import namespace="dcb85a46-a916-4db8-9995-a76c49d50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f827d-29ba-457f-9beb-a2a6f02ea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8099e0b-e00c-469a-8e3e-581119cc87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85a46-a916-4db8-9995-a76c49d50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aebfe89-e82a-4fee-a4b2-821e5efae4b1}" ma:internalName="TaxCatchAll" ma:showField="CatchAllData" ma:web="dcb85a46-a916-4db8-9995-a76c49d50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8B6B2D-F031-440D-94E7-0D0AEF1781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EF05A0-E426-47FB-A660-BD1AF9841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bf827d-29ba-457f-9beb-a2a6f02eae6e"/>
    <ds:schemaRef ds:uri="dcb85a46-a916-4db8-9995-a76c49d50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IADOT_[project]_Standard_TEMPLATE</Template>
  <TotalTime>939</TotalTime>
  <Words>2349</Words>
  <Application>Microsoft Office PowerPoint</Application>
  <PresentationFormat>Widescreen</PresentationFormat>
  <Paragraphs>242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Iowa Department of Transportation Strategic Plan  for Digital Delivery</vt:lpstr>
      <vt:lpstr>Agenda</vt:lpstr>
      <vt:lpstr>Digital Delivery Vision</vt:lpstr>
      <vt:lpstr>What is Digital Delivery</vt:lpstr>
      <vt:lpstr>Digital Transformation </vt:lpstr>
      <vt:lpstr>PowerPoint Presentation</vt:lpstr>
      <vt:lpstr>Current Digital Maturity</vt:lpstr>
      <vt:lpstr>Iowa’s Digital Delivery Journey</vt:lpstr>
      <vt:lpstr>Iowa’s Information Systems</vt:lpstr>
      <vt:lpstr>Strategic Plan</vt:lpstr>
      <vt:lpstr>PowerPoint Presentation</vt:lpstr>
      <vt:lpstr>PowerPoint Presentation</vt:lpstr>
      <vt:lpstr>PowerPoint Presentation</vt:lpstr>
      <vt:lpstr>Achieving the Vision</vt:lpstr>
      <vt:lpstr>PowerPoint Presentation</vt:lpstr>
      <vt:lpstr>Plan Implementation and Evaluation</vt:lpstr>
      <vt:lpstr>Considerations for Implementation</vt:lpstr>
      <vt:lpstr>Considerations for Implementation</vt:lpstr>
      <vt:lpstr>Key Success Factors</vt:lpstr>
      <vt:lpstr>Measuring Success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DesRosiers, Gisele</dc:creator>
  <cp:lastModifiedBy>Sharp, Will</cp:lastModifiedBy>
  <cp:revision>9</cp:revision>
  <dcterms:created xsi:type="dcterms:W3CDTF">2022-07-26T17:13:48Z</dcterms:created>
  <dcterms:modified xsi:type="dcterms:W3CDTF">2022-10-31T19:14:12Z</dcterms:modified>
</cp:coreProperties>
</file>